
<file path=[Content_Types].xml><?xml version="1.0" encoding="utf-8"?>
<Types xmlns="http://schemas.openxmlformats.org/package/2006/content-types">
  <Default Extension="bin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6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0C5AA-99C0-4FC8-BBF6-64559888CAC0}" v="61" dt="2023-03-21T08:48:00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ja Felber" userId="de0bf182-94ea-42cc-82ab-524d1c89d6a4" providerId="ADAL" clId="{D6E0C5AA-99C0-4FC8-BBF6-64559888CAC0}"/>
    <pc:docChg chg="undo custSel addSld delSld modSld">
      <pc:chgData name="Tonja Felber" userId="de0bf182-94ea-42cc-82ab-524d1c89d6a4" providerId="ADAL" clId="{D6E0C5AA-99C0-4FC8-BBF6-64559888CAC0}" dt="2023-03-21T08:49:21.024" v="2010" actId="478"/>
      <pc:docMkLst>
        <pc:docMk/>
      </pc:docMkLst>
      <pc:sldChg chg="del">
        <pc:chgData name="Tonja Felber" userId="de0bf182-94ea-42cc-82ab-524d1c89d6a4" providerId="ADAL" clId="{D6E0C5AA-99C0-4FC8-BBF6-64559888CAC0}" dt="2023-03-21T08:48:24.225" v="1967" actId="47"/>
        <pc:sldMkLst>
          <pc:docMk/>
          <pc:sldMk cId="109857222" sldId="256"/>
        </pc:sldMkLst>
      </pc:sldChg>
      <pc:sldChg chg="delSp modSp add del mod">
        <pc:chgData name="Tonja Felber" userId="de0bf182-94ea-42cc-82ab-524d1c89d6a4" providerId="ADAL" clId="{D6E0C5AA-99C0-4FC8-BBF6-64559888CAC0}" dt="2023-03-21T08:48:17.780" v="1964" actId="2696"/>
        <pc:sldMkLst>
          <pc:docMk/>
          <pc:sldMk cId="2859555686" sldId="257"/>
        </pc:sldMkLst>
        <pc:spChg chg="del">
          <ac:chgData name="Tonja Felber" userId="de0bf182-94ea-42cc-82ab-524d1c89d6a4" providerId="ADAL" clId="{D6E0C5AA-99C0-4FC8-BBF6-64559888CAC0}" dt="2023-03-21T08:04:36.435" v="1"/>
          <ac:spMkLst>
            <pc:docMk/>
            <pc:sldMk cId="2859555686" sldId="257"/>
            <ac:spMk id="4" creationId="{9F0EC332-70C9-423C-9DB8-64EF3D60EE4E}"/>
          </ac:spMkLst>
        </pc:spChg>
        <pc:spChg chg="mod">
          <ac:chgData name="Tonja Felber" userId="de0bf182-94ea-42cc-82ab-524d1c89d6a4" providerId="ADAL" clId="{D6E0C5AA-99C0-4FC8-BBF6-64559888CAC0}" dt="2023-03-21T08:48:10.116" v="1962" actId="21"/>
          <ac:spMkLst>
            <pc:docMk/>
            <pc:sldMk cId="2859555686" sldId="257"/>
            <ac:spMk id="6" creationId="{93958BCD-D9BB-48BF-B277-15711EFE3C15}"/>
          </ac:spMkLst>
        </pc:spChg>
        <pc:spChg chg="mod">
          <ac:chgData name="Tonja Felber" userId="de0bf182-94ea-42cc-82ab-524d1c89d6a4" providerId="ADAL" clId="{D6E0C5AA-99C0-4FC8-BBF6-64559888CAC0}" dt="2023-03-21T08:04:36.473" v="10"/>
          <ac:spMkLst>
            <pc:docMk/>
            <pc:sldMk cId="2859555686" sldId="257"/>
            <ac:spMk id="7" creationId="{0974F7E4-7FA3-45CF-B93B-5724C39950F3}"/>
          </ac:spMkLst>
        </pc:spChg>
        <pc:spChg chg="mod">
          <ac:chgData name="Tonja Felber" userId="de0bf182-94ea-42cc-82ab-524d1c89d6a4" providerId="ADAL" clId="{D6E0C5AA-99C0-4FC8-BBF6-64559888CAC0}" dt="2023-03-21T08:04:36.473" v="6"/>
          <ac:spMkLst>
            <pc:docMk/>
            <pc:sldMk cId="2859555686" sldId="257"/>
            <ac:spMk id="9" creationId="{76F2E006-7C86-4671-861A-60CEA8D343A4}"/>
          </ac:spMkLst>
        </pc:spChg>
        <pc:spChg chg="mod">
          <ac:chgData name="Tonja Felber" userId="de0bf182-94ea-42cc-82ab-524d1c89d6a4" providerId="ADAL" clId="{D6E0C5AA-99C0-4FC8-BBF6-64559888CAC0}" dt="2023-03-21T08:04:36.473" v="12"/>
          <ac:spMkLst>
            <pc:docMk/>
            <pc:sldMk cId="2859555686" sldId="257"/>
            <ac:spMk id="10" creationId="{B4B7D047-A72F-4433-B2F4-35FDB36DE244}"/>
          </ac:spMkLst>
        </pc:spChg>
        <pc:spChg chg="mod">
          <ac:chgData name="Tonja Felber" userId="de0bf182-94ea-42cc-82ab-524d1c89d6a4" providerId="ADAL" clId="{D6E0C5AA-99C0-4FC8-BBF6-64559888CAC0}" dt="2023-03-21T08:04:36.473" v="14"/>
          <ac:spMkLst>
            <pc:docMk/>
            <pc:sldMk cId="2859555686" sldId="257"/>
            <ac:spMk id="11" creationId="{9B095B19-F217-42DD-8ECE-E52AD97A08BF}"/>
          </ac:spMkLst>
        </pc:spChg>
        <pc:picChg chg="mod modCrop">
          <ac:chgData name="Tonja Felber" userId="de0bf182-94ea-42cc-82ab-524d1c89d6a4" providerId="ADAL" clId="{D6E0C5AA-99C0-4FC8-BBF6-64559888CAC0}" dt="2023-03-21T08:04:36.473" v="4"/>
          <ac:picMkLst>
            <pc:docMk/>
            <pc:sldMk cId="2859555686" sldId="257"/>
            <ac:picMk id="13" creationId="{B17C070E-081B-4615-9112-EA878137FFC6}"/>
          </ac:picMkLst>
        </pc:picChg>
      </pc:sldChg>
      <pc:sldChg chg="modSp new del mod">
        <pc:chgData name="Tonja Felber" userId="de0bf182-94ea-42cc-82ab-524d1c89d6a4" providerId="ADAL" clId="{D6E0C5AA-99C0-4FC8-BBF6-64559888CAC0}" dt="2023-03-21T08:23:02.963" v="625" actId="2696"/>
        <pc:sldMkLst>
          <pc:docMk/>
          <pc:sldMk cId="2971567728" sldId="258"/>
        </pc:sldMkLst>
        <pc:spChg chg="mod">
          <ac:chgData name="Tonja Felber" userId="de0bf182-94ea-42cc-82ab-524d1c89d6a4" providerId="ADAL" clId="{D6E0C5AA-99C0-4FC8-BBF6-64559888CAC0}" dt="2023-03-21T08:05:08.044" v="36" actId="20577"/>
          <ac:spMkLst>
            <pc:docMk/>
            <pc:sldMk cId="2971567728" sldId="258"/>
            <ac:spMk id="2" creationId="{BEBCF483-F604-43CC-A63E-CE1A3D974DD6}"/>
          </ac:spMkLst>
        </pc:spChg>
      </pc:sldChg>
      <pc:sldChg chg="modSp new mod">
        <pc:chgData name="Tonja Felber" userId="de0bf182-94ea-42cc-82ab-524d1c89d6a4" providerId="ADAL" clId="{D6E0C5AA-99C0-4FC8-BBF6-64559888CAC0}" dt="2023-03-21T08:22:57.965" v="624" actId="6549"/>
        <pc:sldMkLst>
          <pc:docMk/>
          <pc:sldMk cId="3144702820" sldId="259"/>
        </pc:sldMkLst>
        <pc:spChg chg="mod">
          <ac:chgData name="Tonja Felber" userId="de0bf182-94ea-42cc-82ab-524d1c89d6a4" providerId="ADAL" clId="{D6E0C5AA-99C0-4FC8-BBF6-64559888CAC0}" dt="2023-03-21T08:06:12.735" v="44" actId="20577"/>
          <ac:spMkLst>
            <pc:docMk/>
            <pc:sldMk cId="3144702820" sldId="259"/>
            <ac:spMk id="2" creationId="{0CD913DB-18E0-4972-8E75-2946FA0AB8F7}"/>
          </ac:spMkLst>
        </pc:spChg>
        <pc:spChg chg="mod">
          <ac:chgData name="Tonja Felber" userId="de0bf182-94ea-42cc-82ab-524d1c89d6a4" providerId="ADAL" clId="{D6E0C5AA-99C0-4FC8-BBF6-64559888CAC0}" dt="2023-03-21T08:22:53.852" v="623" actId="6549"/>
          <ac:spMkLst>
            <pc:docMk/>
            <pc:sldMk cId="3144702820" sldId="259"/>
            <ac:spMk id="3" creationId="{0504EB32-871A-4A77-8A5D-0E9DA9850B5A}"/>
          </ac:spMkLst>
        </pc:spChg>
        <pc:spChg chg="mod">
          <ac:chgData name="Tonja Felber" userId="de0bf182-94ea-42cc-82ab-524d1c89d6a4" providerId="ADAL" clId="{D6E0C5AA-99C0-4FC8-BBF6-64559888CAC0}" dt="2023-03-21T08:22:57.965" v="624" actId="6549"/>
          <ac:spMkLst>
            <pc:docMk/>
            <pc:sldMk cId="3144702820" sldId="259"/>
            <ac:spMk id="4" creationId="{98DD9F4F-FF70-419E-BE23-80AB255A251D}"/>
          </ac:spMkLst>
        </pc:spChg>
      </pc:sldChg>
      <pc:sldChg chg="modSp add mod">
        <pc:chgData name="Tonja Felber" userId="de0bf182-94ea-42cc-82ab-524d1c89d6a4" providerId="ADAL" clId="{D6E0C5AA-99C0-4FC8-BBF6-64559888CAC0}" dt="2023-03-21T08:27:08.256" v="899" actId="20577"/>
        <pc:sldMkLst>
          <pc:docMk/>
          <pc:sldMk cId="2511620603" sldId="260"/>
        </pc:sldMkLst>
        <pc:spChg chg="mod">
          <ac:chgData name="Tonja Felber" userId="de0bf182-94ea-42cc-82ab-524d1c89d6a4" providerId="ADAL" clId="{D6E0C5AA-99C0-4FC8-BBF6-64559888CAC0}" dt="2023-03-21T08:18:05.012" v="484" actId="20577"/>
          <ac:spMkLst>
            <pc:docMk/>
            <pc:sldMk cId="2511620603" sldId="260"/>
            <ac:spMk id="3" creationId="{0504EB32-871A-4A77-8A5D-0E9DA9850B5A}"/>
          </ac:spMkLst>
        </pc:spChg>
        <pc:spChg chg="mod">
          <ac:chgData name="Tonja Felber" userId="de0bf182-94ea-42cc-82ab-524d1c89d6a4" providerId="ADAL" clId="{D6E0C5AA-99C0-4FC8-BBF6-64559888CAC0}" dt="2023-03-21T08:27:08.256" v="899" actId="20577"/>
          <ac:spMkLst>
            <pc:docMk/>
            <pc:sldMk cId="2511620603" sldId="260"/>
            <ac:spMk id="4" creationId="{98DD9F4F-FF70-419E-BE23-80AB255A251D}"/>
          </ac:spMkLst>
        </pc:spChg>
      </pc:sldChg>
      <pc:sldChg chg="addSp delSp modSp add mod">
        <pc:chgData name="Tonja Felber" userId="de0bf182-94ea-42cc-82ab-524d1c89d6a4" providerId="ADAL" clId="{D6E0C5AA-99C0-4FC8-BBF6-64559888CAC0}" dt="2023-03-21T08:30:04.424" v="1028" actId="478"/>
        <pc:sldMkLst>
          <pc:docMk/>
          <pc:sldMk cId="2972056580" sldId="261"/>
        </pc:sldMkLst>
        <pc:spChg chg="mod">
          <ac:chgData name="Tonja Felber" userId="de0bf182-94ea-42cc-82ab-524d1c89d6a4" providerId="ADAL" clId="{D6E0C5AA-99C0-4FC8-BBF6-64559888CAC0}" dt="2023-03-21T08:29:42.846" v="1027" actId="6549"/>
          <ac:spMkLst>
            <pc:docMk/>
            <pc:sldMk cId="2972056580" sldId="261"/>
            <ac:spMk id="3" creationId="{0504EB32-871A-4A77-8A5D-0E9DA9850B5A}"/>
          </ac:spMkLst>
        </pc:spChg>
        <pc:spChg chg="del">
          <ac:chgData name="Tonja Felber" userId="de0bf182-94ea-42cc-82ab-524d1c89d6a4" providerId="ADAL" clId="{D6E0C5AA-99C0-4FC8-BBF6-64559888CAC0}" dt="2023-03-21T08:30:04.424" v="1028" actId="478"/>
          <ac:spMkLst>
            <pc:docMk/>
            <pc:sldMk cId="2972056580" sldId="261"/>
            <ac:spMk id="4" creationId="{98DD9F4F-FF70-419E-BE23-80AB255A251D}"/>
          </ac:spMkLst>
        </pc:spChg>
        <pc:spChg chg="add mod">
          <ac:chgData name="Tonja Felber" userId="de0bf182-94ea-42cc-82ab-524d1c89d6a4" providerId="ADAL" clId="{D6E0C5AA-99C0-4FC8-BBF6-64559888CAC0}" dt="2023-03-21T08:30:04.424" v="1028" actId="478"/>
          <ac:spMkLst>
            <pc:docMk/>
            <pc:sldMk cId="2972056580" sldId="261"/>
            <ac:spMk id="6" creationId="{06E93F73-939E-4693-B5C0-962355BEE0DB}"/>
          </ac:spMkLst>
        </pc:spChg>
      </pc:sldChg>
      <pc:sldChg chg="modSp add mod">
        <pc:chgData name="Tonja Felber" userId="de0bf182-94ea-42cc-82ab-524d1c89d6a4" providerId="ADAL" clId="{D6E0C5AA-99C0-4FC8-BBF6-64559888CAC0}" dt="2023-03-21T08:43:40.160" v="1758" actId="6549"/>
        <pc:sldMkLst>
          <pc:docMk/>
          <pc:sldMk cId="1569919212" sldId="262"/>
        </pc:sldMkLst>
        <pc:spChg chg="mod">
          <ac:chgData name="Tonja Felber" userId="de0bf182-94ea-42cc-82ab-524d1c89d6a4" providerId="ADAL" clId="{D6E0C5AA-99C0-4FC8-BBF6-64559888CAC0}" dt="2023-03-21T08:30:22.116" v="1043" actId="6549"/>
          <ac:spMkLst>
            <pc:docMk/>
            <pc:sldMk cId="1569919212" sldId="262"/>
            <ac:spMk id="2" creationId="{0CD913DB-18E0-4972-8E75-2946FA0AB8F7}"/>
          </ac:spMkLst>
        </pc:spChg>
        <pc:spChg chg="mod">
          <ac:chgData name="Tonja Felber" userId="de0bf182-94ea-42cc-82ab-524d1c89d6a4" providerId="ADAL" clId="{D6E0C5AA-99C0-4FC8-BBF6-64559888CAC0}" dt="2023-03-21T08:43:12.893" v="1687" actId="20577"/>
          <ac:spMkLst>
            <pc:docMk/>
            <pc:sldMk cId="1569919212" sldId="262"/>
            <ac:spMk id="3" creationId="{0504EB32-871A-4A77-8A5D-0E9DA9850B5A}"/>
          </ac:spMkLst>
        </pc:spChg>
        <pc:spChg chg="mod">
          <ac:chgData name="Tonja Felber" userId="de0bf182-94ea-42cc-82ab-524d1c89d6a4" providerId="ADAL" clId="{D6E0C5AA-99C0-4FC8-BBF6-64559888CAC0}" dt="2023-03-21T08:43:40.160" v="1758" actId="6549"/>
          <ac:spMkLst>
            <pc:docMk/>
            <pc:sldMk cId="1569919212" sldId="262"/>
            <ac:spMk id="6" creationId="{06E93F73-939E-4693-B5C0-962355BEE0DB}"/>
          </ac:spMkLst>
        </pc:spChg>
      </pc:sldChg>
      <pc:sldChg chg="modSp add mod">
        <pc:chgData name="Tonja Felber" userId="de0bf182-94ea-42cc-82ab-524d1c89d6a4" providerId="ADAL" clId="{D6E0C5AA-99C0-4FC8-BBF6-64559888CAC0}" dt="2023-03-21T08:45:40.397" v="1916" actId="20577"/>
        <pc:sldMkLst>
          <pc:docMk/>
          <pc:sldMk cId="3499681751" sldId="263"/>
        </pc:sldMkLst>
        <pc:spChg chg="mod">
          <ac:chgData name="Tonja Felber" userId="de0bf182-94ea-42cc-82ab-524d1c89d6a4" providerId="ADAL" clId="{D6E0C5AA-99C0-4FC8-BBF6-64559888CAC0}" dt="2023-03-21T08:45:34.933" v="1915" actId="6549"/>
          <ac:spMkLst>
            <pc:docMk/>
            <pc:sldMk cId="3499681751" sldId="263"/>
            <ac:spMk id="3" creationId="{0504EB32-871A-4A77-8A5D-0E9DA9850B5A}"/>
          </ac:spMkLst>
        </pc:spChg>
        <pc:spChg chg="mod">
          <ac:chgData name="Tonja Felber" userId="de0bf182-94ea-42cc-82ab-524d1c89d6a4" providerId="ADAL" clId="{D6E0C5AA-99C0-4FC8-BBF6-64559888CAC0}" dt="2023-03-21T08:45:40.397" v="1916" actId="20577"/>
          <ac:spMkLst>
            <pc:docMk/>
            <pc:sldMk cId="3499681751" sldId="263"/>
            <ac:spMk id="6" creationId="{06E93F73-939E-4693-B5C0-962355BEE0DB}"/>
          </ac:spMkLst>
        </pc:spChg>
      </pc:sldChg>
      <pc:sldChg chg="delSp modSp add del mod">
        <pc:chgData name="Tonja Felber" userId="de0bf182-94ea-42cc-82ab-524d1c89d6a4" providerId="ADAL" clId="{D6E0C5AA-99C0-4FC8-BBF6-64559888CAC0}" dt="2023-03-21T08:48:23.127" v="1966" actId="47"/>
        <pc:sldMkLst>
          <pc:docMk/>
          <pc:sldMk cId="1355483092" sldId="264"/>
        </pc:sldMkLst>
        <pc:spChg chg="del">
          <ac:chgData name="Tonja Felber" userId="de0bf182-94ea-42cc-82ab-524d1c89d6a4" providerId="ADAL" clId="{D6E0C5AA-99C0-4FC8-BBF6-64559888CAC0}" dt="2023-03-21T08:47:43.306" v="1918"/>
          <ac:spMkLst>
            <pc:docMk/>
            <pc:sldMk cId="1355483092" sldId="264"/>
            <ac:spMk id="4" creationId="{40A8E342-A07F-4F45-9131-F2147CF1E540}"/>
          </ac:spMkLst>
        </pc:spChg>
        <pc:spChg chg="mod">
          <ac:chgData name="Tonja Felber" userId="de0bf182-94ea-42cc-82ab-524d1c89d6a4" providerId="ADAL" clId="{D6E0C5AA-99C0-4FC8-BBF6-64559888CAC0}" dt="2023-03-21T08:47:43.306" v="1925"/>
          <ac:spMkLst>
            <pc:docMk/>
            <pc:sldMk cId="1355483092" sldId="264"/>
            <ac:spMk id="6" creationId="{043703B4-0D74-4DFD-987B-4749CEE68BB3}"/>
          </ac:spMkLst>
        </pc:spChg>
        <pc:spChg chg="mod">
          <ac:chgData name="Tonja Felber" userId="de0bf182-94ea-42cc-82ab-524d1c89d6a4" providerId="ADAL" clId="{D6E0C5AA-99C0-4FC8-BBF6-64559888CAC0}" dt="2023-03-21T08:47:43.306" v="1927"/>
          <ac:spMkLst>
            <pc:docMk/>
            <pc:sldMk cId="1355483092" sldId="264"/>
            <ac:spMk id="7" creationId="{4F9C9C8A-BC28-4E6C-AAF9-4B5C8A2292C6}"/>
          </ac:spMkLst>
        </pc:spChg>
        <pc:spChg chg="mod">
          <ac:chgData name="Tonja Felber" userId="de0bf182-94ea-42cc-82ab-524d1c89d6a4" providerId="ADAL" clId="{D6E0C5AA-99C0-4FC8-BBF6-64559888CAC0}" dt="2023-03-21T08:47:43.306" v="1923"/>
          <ac:spMkLst>
            <pc:docMk/>
            <pc:sldMk cId="1355483092" sldId="264"/>
            <ac:spMk id="9" creationId="{0D18D4C3-578A-4012-ABBB-C09ED0503897}"/>
          </ac:spMkLst>
        </pc:spChg>
        <pc:spChg chg="mod">
          <ac:chgData name="Tonja Felber" userId="de0bf182-94ea-42cc-82ab-524d1c89d6a4" providerId="ADAL" clId="{D6E0C5AA-99C0-4FC8-BBF6-64559888CAC0}" dt="2023-03-21T08:47:43.306" v="1929"/>
          <ac:spMkLst>
            <pc:docMk/>
            <pc:sldMk cId="1355483092" sldId="264"/>
            <ac:spMk id="10" creationId="{865A74A2-33E7-4E11-BEB5-6F22FCFF9C7E}"/>
          </ac:spMkLst>
        </pc:spChg>
        <pc:spChg chg="mod">
          <ac:chgData name="Tonja Felber" userId="de0bf182-94ea-42cc-82ab-524d1c89d6a4" providerId="ADAL" clId="{D6E0C5AA-99C0-4FC8-BBF6-64559888CAC0}" dt="2023-03-21T08:47:43.306" v="1931"/>
          <ac:spMkLst>
            <pc:docMk/>
            <pc:sldMk cId="1355483092" sldId="264"/>
            <ac:spMk id="11" creationId="{574E5567-1C86-4D20-9F64-C5796AE77F3F}"/>
          </ac:spMkLst>
        </pc:spChg>
        <pc:picChg chg="mod modCrop">
          <ac:chgData name="Tonja Felber" userId="de0bf182-94ea-42cc-82ab-524d1c89d6a4" providerId="ADAL" clId="{D6E0C5AA-99C0-4FC8-BBF6-64559888CAC0}" dt="2023-03-21T08:47:43.306" v="1921"/>
          <ac:picMkLst>
            <pc:docMk/>
            <pc:sldMk cId="1355483092" sldId="264"/>
            <ac:picMk id="8" creationId="{D88FB01B-79ED-4F16-8E7B-5923BDD3BC86}"/>
          </ac:picMkLst>
        </pc:picChg>
      </pc:sldChg>
      <pc:sldChg chg="delSp modSp add del mod">
        <pc:chgData name="Tonja Felber" userId="de0bf182-94ea-42cc-82ab-524d1c89d6a4" providerId="ADAL" clId="{D6E0C5AA-99C0-4FC8-BBF6-64559888CAC0}" dt="2023-03-21T08:48:22.021" v="1965" actId="47"/>
        <pc:sldMkLst>
          <pc:docMk/>
          <pc:sldMk cId="539017947" sldId="265"/>
        </pc:sldMkLst>
        <pc:spChg chg="del">
          <ac:chgData name="Tonja Felber" userId="de0bf182-94ea-42cc-82ab-524d1c89d6a4" providerId="ADAL" clId="{D6E0C5AA-99C0-4FC8-BBF6-64559888CAC0}" dt="2023-03-21T08:47:50.200" v="1933"/>
          <ac:spMkLst>
            <pc:docMk/>
            <pc:sldMk cId="539017947" sldId="265"/>
            <ac:spMk id="4" creationId="{9F0EC332-70C9-423C-9DB8-64EF3D60EE4E}"/>
          </ac:spMkLst>
        </pc:spChg>
        <pc:spChg chg="mod">
          <ac:chgData name="Tonja Felber" userId="de0bf182-94ea-42cc-82ab-524d1c89d6a4" providerId="ADAL" clId="{D6E0C5AA-99C0-4FC8-BBF6-64559888CAC0}" dt="2023-03-21T08:47:50.216" v="1940"/>
          <ac:spMkLst>
            <pc:docMk/>
            <pc:sldMk cId="539017947" sldId="265"/>
            <ac:spMk id="6" creationId="{93958BCD-D9BB-48BF-B277-15711EFE3C15}"/>
          </ac:spMkLst>
        </pc:spChg>
        <pc:spChg chg="mod">
          <ac:chgData name="Tonja Felber" userId="de0bf182-94ea-42cc-82ab-524d1c89d6a4" providerId="ADAL" clId="{D6E0C5AA-99C0-4FC8-BBF6-64559888CAC0}" dt="2023-03-21T08:47:50.216" v="1942"/>
          <ac:spMkLst>
            <pc:docMk/>
            <pc:sldMk cId="539017947" sldId="265"/>
            <ac:spMk id="7" creationId="{0974F7E4-7FA3-45CF-B93B-5724C39950F3}"/>
          </ac:spMkLst>
        </pc:spChg>
        <pc:spChg chg="mod">
          <ac:chgData name="Tonja Felber" userId="de0bf182-94ea-42cc-82ab-524d1c89d6a4" providerId="ADAL" clId="{D6E0C5AA-99C0-4FC8-BBF6-64559888CAC0}" dt="2023-03-21T08:47:50.216" v="1938"/>
          <ac:spMkLst>
            <pc:docMk/>
            <pc:sldMk cId="539017947" sldId="265"/>
            <ac:spMk id="9" creationId="{76F2E006-7C86-4671-861A-60CEA8D343A4}"/>
          </ac:spMkLst>
        </pc:spChg>
        <pc:spChg chg="mod">
          <ac:chgData name="Tonja Felber" userId="de0bf182-94ea-42cc-82ab-524d1c89d6a4" providerId="ADAL" clId="{D6E0C5AA-99C0-4FC8-BBF6-64559888CAC0}" dt="2023-03-21T08:47:50.216" v="1944"/>
          <ac:spMkLst>
            <pc:docMk/>
            <pc:sldMk cId="539017947" sldId="265"/>
            <ac:spMk id="10" creationId="{B4B7D047-A72F-4433-B2F4-35FDB36DE244}"/>
          </ac:spMkLst>
        </pc:spChg>
        <pc:spChg chg="mod">
          <ac:chgData name="Tonja Felber" userId="de0bf182-94ea-42cc-82ab-524d1c89d6a4" providerId="ADAL" clId="{D6E0C5AA-99C0-4FC8-BBF6-64559888CAC0}" dt="2023-03-21T08:47:50.216" v="1946"/>
          <ac:spMkLst>
            <pc:docMk/>
            <pc:sldMk cId="539017947" sldId="265"/>
            <ac:spMk id="11" creationId="{9B095B19-F217-42DD-8ECE-E52AD97A08BF}"/>
          </ac:spMkLst>
        </pc:spChg>
        <pc:picChg chg="mod modCrop">
          <ac:chgData name="Tonja Felber" userId="de0bf182-94ea-42cc-82ab-524d1c89d6a4" providerId="ADAL" clId="{D6E0C5AA-99C0-4FC8-BBF6-64559888CAC0}" dt="2023-03-21T08:47:50.216" v="1936"/>
          <ac:picMkLst>
            <pc:docMk/>
            <pc:sldMk cId="539017947" sldId="265"/>
            <ac:picMk id="8" creationId="{05CC17E5-7FE4-4EB6-AAB4-2545841C3733}"/>
          </ac:picMkLst>
        </pc:picChg>
      </pc:sldChg>
      <pc:sldChg chg="delSp modSp add mod">
        <pc:chgData name="Tonja Felber" userId="de0bf182-94ea-42cc-82ab-524d1c89d6a4" providerId="ADAL" clId="{D6E0C5AA-99C0-4FC8-BBF6-64559888CAC0}" dt="2023-03-21T08:49:21.024" v="2010" actId="478"/>
        <pc:sldMkLst>
          <pc:docMk/>
          <pc:sldMk cId="1492102189" sldId="266"/>
        </pc:sldMkLst>
        <pc:spChg chg="del">
          <ac:chgData name="Tonja Felber" userId="de0bf182-94ea-42cc-82ab-524d1c89d6a4" providerId="ADAL" clId="{D6E0C5AA-99C0-4FC8-BBF6-64559888CAC0}" dt="2023-03-21T08:48:00.376" v="1948"/>
          <ac:spMkLst>
            <pc:docMk/>
            <pc:sldMk cId="1492102189" sldId="266"/>
            <ac:spMk id="4" creationId="{40A8E342-A07F-4F45-9131-F2147CF1E540}"/>
          </ac:spMkLst>
        </pc:spChg>
        <pc:spChg chg="mod">
          <ac:chgData name="Tonja Felber" userId="de0bf182-94ea-42cc-82ab-524d1c89d6a4" providerId="ADAL" clId="{D6E0C5AA-99C0-4FC8-BBF6-64559888CAC0}" dt="2023-03-21T08:48:13.608" v="1963"/>
          <ac:spMkLst>
            <pc:docMk/>
            <pc:sldMk cId="1492102189" sldId="266"/>
            <ac:spMk id="6" creationId="{043703B4-0D74-4DFD-987B-4749CEE68BB3}"/>
          </ac:spMkLst>
        </pc:spChg>
        <pc:spChg chg="mod">
          <ac:chgData name="Tonja Felber" userId="de0bf182-94ea-42cc-82ab-524d1c89d6a4" providerId="ADAL" clId="{D6E0C5AA-99C0-4FC8-BBF6-64559888CAC0}" dt="2023-03-21T08:49:10.095" v="1992" actId="20577"/>
          <ac:spMkLst>
            <pc:docMk/>
            <pc:sldMk cId="1492102189" sldId="266"/>
            <ac:spMk id="7" creationId="{4F9C9C8A-BC28-4E6C-AAF9-4B5C8A2292C6}"/>
          </ac:spMkLst>
        </pc:spChg>
        <pc:spChg chg="mod">
          <ac:chgData name="Tonja Felber" userId="de0bf182-94ea-42cc-82ab-524d1c89d6a4" providerId="ADAL" clId="{D6E0C5AA-99C0-4FC8-BBF6-64559888CAC0}" dt="2023-03-21T08:48:00.376" v="1953"/>
          <ac:spMkLst>
            <pc:docMk/>
            <pc:sldMk cId="1492102189" sldId="266"/>
            <ac:spMk id="9" creationId="{0D18D4C3-578A-4012-ABBB-C09ED0503897}"/>
          </ac:spMkLst>
        </pc:spChg>
        <pc:spChg chg="del mod">
          <ac:chgData name="Tonja Felber" userId="de0bf182-94ea-42cc-82ab-524d1c89d6a4" providerId="ADAL" clId="{D6E0C5AA-99C0-4FC8-BBF6-64559888CAC0}" dt="2023-03-21T08:49:21.024" v="2010" actId="478"/>
          <ac:spMkLst>
            <pc:docMk/>
            <pc:sldMk cId="1492102189" sldId="266"/>
            <ac:spMk id="10" creationId="{865A74A2-33E7-4E11-BEB5-6F22FCFF9C7E}"/>
          </ac:spMkLst>
        </pc:spChg>
        <pc:spChg chg="mod">
          <ac:chgData name="Tonja Felber" userId="de0bf182-94ea-42cc-82ab-524d1c89d6a4" providerId="ADAL" clId="{D6E0C5AA-99C0-4FC8-BBF6-64559888CAC0}" dt="2023-03-21T08:49:17.831" v="2009" actId="20577"/>
          <ac:spMkLst>
            <pc:docMk/>
            <pc:sldMk cId="1492102189" sldId="266"/>
            <ac:spMk id="11" creationId="{574E5567-1C86-4D20-9F64-C5796AE77F3F}"/>
          </ac:spMkLst>
        </pc:spChg>
        <pc:picChg chg="mod modCrop">
          <ac:chgData name="Tonja Felber" userId="de0bf182-94ea-42cc-82ab-524d1c89d6a4" providerId="ADAL" clId="{D6E0C5AA-99C0-4FC8-BBF6-64559888CAC0}" dt="2023-03-21T08:48:00.376" v="1951"/>
          <ac:picMkLst>
            <pc:docMk/>
            <pc:sldMk cId="1492102189" sldId="266"/>
            <ac:picMk id="8" creationId="{3D662B35-F29E-4717-8BA1-D9E893B9DAA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E773-0B23-4D99-888A-DEB42913CAF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2565-849F-4909-B96A-311041B2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0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ACAD0-2319-453C-B281-2179E864F2B3}" type="slidenum">
              <a:rPr lang="en-GB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04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FB15ED4-1601-4393-A177-36465BE3687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12192000" cy="5950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4400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Select placeholder and insert picture from ImageLibrary / Right click send to back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405EF0F-DB67-44D7-8498-9587C025FA9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69599" y="3382454"/>
            <a:ext cx="6240788" cy="2781809"/>
          </a:xfrm>
          <a:custGeom>
            <a:avLst/>
            <a:gdLst>
              <a:gd name="connsiteX0" fmla="*/ 0 w 6240788"/>
              <a:gd name="connsiteY0" fmla="*/ 0 h 2781809"/>
              <a:gd name="connsiteX1" fmla="*/ 253462 w 6240788"/>
              <a:gd name="connsiteY1" fmla="*/ 0 h 2781809"/>
              <a:gd name="connsiteX2" fmla="*/ 505462 w 6240788"/>
              <a:gd name="connsiteY2" fmla="*/ 252000 h 2781809"/>
              <a:gd name="connsiteX3" fmla="*/ 757462 w 6240788"/>
              <a:gd name="connsiteY3" fmla="*/ 0 h 2781809"/>
              <a:gd name="connsiteX4" fmla="*/ 6240788 w 6240788"/>
              <a:gd name="connsiteY4" fmla="*/ 0 h 2781809"/>
              <a:gd name="connsiteX5" fmla="*/ 6240788 w 6240788"/>
              <a:gd name="connsiteY5" fmla="*/ 2781809 h 2781809"/>
              <a:gd name="connsiteX6" fmla="*/ 0 w 6240788"/>
              <a:gd name="connsiteY6" fmla="*/ 2781809 h 278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0788" h="2781809">
                <a:moveTo>
                  <a:pt x="0" y="0"/>
                </a:moveTo>
                <a:lnTo>
                  <a:pt x="253462" y="0"/>
                </a:lnTo>
                <a:lnTo>
                  <a:pt x="505462" y="252000"/>
                </a:lnTo>
                <a:lnTo>
                  <a:pt x="757462" y="0"/>
                </a:lnTo>
                <a:lnTo>
                  <a:pt x="6240788" y="0"/>
                </a:lnTo>
                <a:lnTo>
                  <a:pt x="6240788" y="2781809"/>
                </a:lnTo>
                <a:lnTo>
                  <a:pt x="0" y="2781809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DC66024-34C3-4981-9B8C-155983E238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77200" y="3823551"/>
            <a:ext cx="5212800" cy="11404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B21EB94-6431-45BE-856F-7F9A060D90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77200" y="4975619"/>
            <a:ext cx="5212800" cy="303220"/>
          </a:xfrm>
        </p:spPr>
        <p:txBody>
          <a:bodyPr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B4CEC-8665-4B5D-A6CB-E01F1767909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77200" y="5265481"/>
            <a:ext cx="5212800" cy="297858"/>
          </a:xfrm>
        </p:spPr>
        <p:txBody>
          <a:bodyPr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 and department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CF5C49A-1AD7-4CDB-8494-08C3F84DBC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77200" y="5549982"/>
            <a:ext cx="5212800" cy="297858"/>
          </a:xfrm>
        </p:spPr>
        <p:txBody>
          <a:bodyPr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FA5FED2C-40CD-4A70-967A-A47CF6AAAE9E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84DCD494-7A67-4735-AD1D-DB38C3C72C1C}" type="datetime4">
              <a:rPr lang="en-US" sz="100"/>
              <a:t>March 21, 2023</a:t>
            </a:fld>
            <a:endParaRPr lang="en-US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4E94C447-B8B3-4332-823E-F984EDF01409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086789-4432-4861-A2A4-2CA724C1714A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85924A59-8900-4873-B62B-B04443F218B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22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ipinn-hotels.com/giessen/" TargetMode="External"/><Relationship Id="rId2" Type="http://schemas.openxmlformats.org/officeDocument/2006/relationships/hyperlink" Target="mailto:info@tandreas.d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taurant-heyligenstaedt.de/kontakt/" TargetMode="External"/><Relationship Id="rId2" Type="http://schemas.openxmlformats.org/officeDocument/2006/relationships/hyperlink" Target="https://www.hotel-steinsgarten.de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tel-giessen.de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ipinn-hotels.com/wetzlar/" TargetMode="External"/><Relationship Id="rId2" Type="http://schemas.openxmlformats.org/officeDocument/2006/relationships/hyperlink" Target="https://www.viennahouse.com/de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s-kleine-hotel-lahnau.de/" TargetMode="External"/><Relationship Id="rId2" Type="http://schemas.openxmlformats.org/officeDocument/2006/relationships/hyperlink" Target="https://www.hotel-wetzlarer-hof.de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3D662B35-F29E-4717-8BA1-D9E893B9DAAD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4" b="5484"/>
          <a:stretch/>
        </p:blipFill>
        <p:spPr>
          <a:xfrm>
            <a:off x="0" y="0"/>
            <a:ext cx="12192000" cy="595080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18D4C3-578A-4012-ABBB-C09ED050389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43703B4-0D74-4DFD-987B-4749CEE68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 of Hotels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F9C9C8A-BC28-4E6C-AAF9-4B5C8A2292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Pohlheim and surroundings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74E5567-1C86-4D20-9F64-C5796AE77F3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Status March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10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13DB-18E0-4972-8E75-2946FA0A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Giessen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EB32-871A-4A77-8A5D-0E9DA9850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Tandreas</a:t>
            </a:r>
          </a:p>
          <a:p>
            <a:pPr marL="0" indent="0">
              <a:buNone/>
            </a:pPr>
            <a:r>
              <a:rPr lang="en-US" dirty="0"/>
              <a:t>Hotel Restaurant </a:t>
            </a:r>
            <a:r>
              <a:rPr lang="en-US" dirty="0" err="1"/>
              <a:t>Weinlounge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Licher</a:t>
            </a:r>
            <a:r>
              <a:rPr lang="en-US" dirty="0"/>
              <a:t> Str. 55</a:t>
            </a:r>
          </a:p>
          <a:p>
            <a:pPr marL="0" indent="0">
              <a:buNone/>
            </a:pPr>
            <a:r>
              <a:rPr lang="en-US" dirty="0"/>
              <a:t>35394 Gießen</a:t>
            </a:r>
          </a:p>
          <a:p>
            <a:pPr marL="0" indent="0">
              <a:buNone/>
            </a:pPr>
            <a:r>
              <a:rPr lang="en-US" dirty="0"/>
              <a:t>+49 641 94070</a:t>
            </a:r>
          </a:p>
          <a:p>
            <a:pPr marL="0" indent="0">
              <a:buNone/>
            </a:pPr>
            <a:r>
              <a:rPr lang="de-DE" b="0" i="0" dirty="0">
                <a:effectLst/>
                <a:latin typeface="Merriweather" panose="020B0604020202020204" pitchFamily="2" charset="0"/>
                <a:hlinkClick r:id="rId2"/>
              </a:rPr>
              <a:t>info@tandreas.de</a:t>
            </a:r>
            <a:endParaRPr lang="de-DE" b="0" i="0" dirty="0">
              <a:effectLst/>
              <a:latin typeface="Merriweather" panose="020B06040202020202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D9F4F-FF70-419E-BE23-80AB255A25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Trip Inn Hotels</a:t>
            </a:r>
          </a:p>
          <a:p>
            <a:pPr marL="0" indent="0">
              <a:buNone/>
            </a:pPr>
            <a:r>
              <a:rPr lang="en-US" dirty="0" err="1"/>
              <a:t>Cityhotel</a:t>
            </a:r>
            <a:r>
              <a:rPr lang="en-US" dirty="0"/>
              <a:t> Giessen</a:t>
            </a:r>
          </a:p>
          <a:p>
            <a:pPr marL="0" indent="0">
              <a:buNone/>
            </a:pPr>
            <a:r>
              <a:rPr lang="en-US" dirty="0" err="1"/>
              <a:t>Westanlage</a:t>
            </a:r>
            <a:r>
              <a:rPr lang="en-US" dirty="0"/>
              <a:t> 30-32</a:t>
            </a:r>
          </a:p>
          <a:p>
            <a:pPr marL="0" indent="0">
              <a:buNone/>
            </a:pPr>
            <a:r>
              <a:rPr lang="en-US" dirty="0"/>
              <a:t>35391 Gießen</a:t>
            </a:r>
          </a:p>
          <a:p>
            <a:pPr marL="0" indent="0">
              <a:buNone/>
            </a:pPr>
            <a:r>
              <a:rPr lang="en-US" dirty="0"/>
              <a:t>+49 641 80899550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TRIP INN Cityhotel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470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13DB-18E0-4972-8E75-2946FA0A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Giessen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EB32-871A-4A77-8A5D-0E9DA9850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Hotel </a:t>
            </a:r>
            <a:r>
              <a:rPr lang="en-US" dirty="0" err="1"/>
              <a:t>Steinsgarten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Best Western Plus</a:t>
            </a:r>
          </a:p>
          <a:p>
            <a:pPr marL="0" indent="0">
              <a:buNone/>
            </a:pPr>
            <a:r>
              <a:rPr lang="en-US" dirty="0"/>
              <a:t>Hein-</a:t>
            </a:r>
            <a:r>
              <a:rPr lang="en-US" dirty="0" err="1"/>
              <a:t>Heckroth</a:t>
            </a:r>
            <a:r>
              <a:rPr lang="en-US" dirty="0"/>
              <a:t>-Str- 20</a:t>
            </a:r>
          </a:p>
          <a:p>
            <a:pPr marL="0" indent="0">
              <a:buNone/>
            </a:pPr>
            <a:r>
              <a:rPr lang="en-US" dirty="0"/>
              <a:t>35390 Gießen</a:t>
            </a:r>
          </a:p>
          <a:p>
            <a:pPr marL="0" indent="0">
              <a:buNone/>
            </a:pPr>
            <a:r>
              <a:rPr lang="en-US" dirty="0"/>
              <a:t>+49 641 38990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Best Western Plus Hotel Gießen | Hotel (hotel-steinsgarten.de)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Parking</a:t>
            </a:r>
            <a:r>
              <a:rPr lang="de-DE" dirty="0"/>
              <a:t> </a:t>
            </a:r>
            <a:r>
              <a:rPr lang="de-DE" dirty="0" err="1"/>
              <a:t>direct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hotel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D9F4F-FF70-419E-BE23-80AB255A25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Heyligenstaedt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Restaurant &amp; Hotel </a:t>
            </a:r>
          </a:p>
          <a:p>
            <a:pPr marL="0" indent="0">
              <a:buNone/>
            </a:pPr>
            <a:r>
              <a:rPr lang="en-US" dirty="0" err="1"/>
              <a:t>Aulweg</a:t>
            </a:r>
            <a:r>
              <a:rPr lang="en-US" dirty="0"/>
              <a:t> 41</a:t>
            </a:r>
          </a:p>
          <a:p>
            <a:pPr marL="0" indent="0">
              <a:buNone/>
            </a:pPr>
            <a:r>
              <a:rPr lang="en-US" dirty="0"/>
              <a:t>35392 Gießen</a:t>
            </a:r>
          </a:p>
          <a:p>
            <a:pPr marL="0" indent="0">
              <a:buNone/>
            </a:pPr>
            <a:r>
              <a:rPr lang="en-US" dirty="0"/>
              <a:t>+49 641 4609650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HOTEL &amp; RESTAURANT </a:t>
            </a:r>
            <a:r>
              <a:rPr lang="de-DE" dirty="0" err="1">
                <a:hlinkClick r:id="rId3"/>
              </a:rPr>
              <a:t>heyligenstaedt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Free </a:t>
            </a:r>
            <a:r>
              <a:rPr lang="de-DE" dirty="0" err="1"/>
              <a:t>parking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directly</a:t>
            </a:r>
            <a:r>
              <a:rPr lang="de-DE" dirty="0"/>
              <a:t> at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13DB-18E0-4972-8E75-2946FA0A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Giessen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EB32-871A-4A77-8A5D-0E9DA9850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Altes</a:t>
            </a:r>
            <a:r>
              <a:rPr lang="en-US" dirty="0"/>
              <a:t> </a:t>
            </a:r>
            <a:r>
              <a:rPr lang="en-US" dirty="0" err="1"/>
              <a:t>Eishaus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Wißmarer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45</a:t>
            </a:r>
          </a:p>
          <a:p>
            <a:pPr marL="0" indent="0">
              <a:buNone/>
            </a:pPr>
            <a:r>
              <a:rPr lang="en-US" dirty="0"/>
              <a:t>35396 Gießen</a:t>
            </a:r>
          </a:p>
          <a:p>
            <a:pPr marL="0" indent="0">
              <a:buNone/>
            </a:pPr>
            <a:r>
              <a:rPr lang="en-US" dirty="0"/>
              <a:t>+49 641 389080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Hotel Gießen - Altes </a:t>
            </a:r>
            <a:r>
              <a:rPr lang="de-DE" dirty="0" err="1">
                <a:hlinkClick r:id="rId2"/>
              </a:rPr>
              <a:t>Eishaus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93F73-939E-4693-B5C0-962355BEE0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13DB-18E0-4972-8E75-2946FA0A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Wetzlar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EB32-871A-4A77-8A5D-0E9DA9850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Vienna House</a:t>
            </a:r>
          </a:p>
          <a:p>
            <a:pPr marL="0" indent="0">
              <a:buNone/>
            </a:pPr>
            <a:r>
              <a:rPr lang="en-US" dirty="0"/>
              <a:t>Ernst Leitz Wetzlar</a:t>
            </a:r>
          </a:p>
          <a:p>
            <a:pPr marL="0" indent="0">
              <a:buNone/>
            </a:pPr>
            <a:r>
              <a:rPr lang="en-US" dirty="0"/>
              <a:t>Am Leitz-Park 8</a:t>
            </a:r>
          </a:p>
          <a:p>
            <a:pPr marL="0" indent="0">
              <a:buNone/>
            </a:pPr>
            <a:r>
              <a:rPr lang="en-US" dirty="0"/>
              <a:t>35578 Wetzlar</a:t>
            </a:r>
          </a:p>
          <a:p>
            <a:pPr marL="0" indent="0">
              <a:buNone/>
            </a:pPr>
            <a:r>
              <a:rPr lang="en-US" dirty="0"/>
              <a:t>+49 6641 3099 0 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Vienna House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93F73-939E-4693-B5C0-962355BEE0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Trip Inn  </a:t>
            </a:r>
          </a:p>
          <a:p>
            <a:pPr marL="0" indent="0">
              <a:buNone/>
            </a:pPr>
            <a:r>
              <a:rPr lang="en-US" dirty="0"/>
              <a:t>Conference &amp; Suites Wetzlar </a:t>
            </a:r>
          </a:p>
          <a:p>
            <a:pPr marL="0" indent="0">
              <a:buNone/>
            </a:pPr>
            <a:r>
              <a:rPr lang="en-US" dirty="0" err="1"/>
              <a:t>Siegmund</a:t>
            </a:r>
            <a:r>
              <a:rPr lang="en-US" dirty="0"/>
              <a:t>-</a:t>
            </a:r>
            <a:r>
              <a:rPr lang="en-US" dirty="0" err="1"/>
              <a:t>Hiepe</a:t>
            </a:r>
            <a:r>
              <a:rPr lang="en-US" dirty="0"/>
              <a:t>-Str. 39</a:t>
            </a:r>
          </a:p>
          <a:p>
            <a:pPr marL="0" indent="0">
              <a:buNone/>
            </a:pPr>
            <a:r>
              <a:rPr lang="en-US" dirty="0"/>
              <a:t>35578 Wetzlar </a:t>
            </a:r>
          </a:p>
          <a:p>
            <a:pPr marL="0" indent="0">
              <a:buNone/>
            </a:pPr>
            <a:r>
              <a:rPr lang="en-US" dirty="0"/>
              <a:t>+49 6441 87 09 90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TRIP INN Conference Hotel &amp; </a:t>
            </a:r>
            <a:r>
              <a:rPr lang="de-DE" dirty="0" err="1">
                <a:hlinkClick r:id="rId3"/>
              </a:rPr>
              <a:t>Suites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1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13DB-18E0-4972-8E75-2946FA0A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Wetzlar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EB32-871A-4A77-8A5D-0E9DA9850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Wetzlarer</a:t>
            </a:r>
            <a:r>
              <a:rPr lang="en-US" dirty="0"/>
              <a:t> Hof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Obertor</a:t>
            </a:r>
            <a:r>
              <a:rPr lang="en-US" dirty="0"/>
              <a:t> Str. 3</a:t>
            </a:r>
          </a:p>
          <a:p>
            <a:pPr marL="0" indent="0">
              <a:buNone/>
            </a:pPr>
            <a:r>
              <a:rPr lang="en-US" dirty="0"/>
              <a:t>35578 Wetzlar</a:t>
            </a:r>
          </a:p>
          <a:p>
            <a:pPr marL="0" indent="0">
              <a:buNone/>
            </a:pPr>
            <a:r>
              <a:rPr lang="en-US" dirty="0"/>
              <a:t>+49 6641 90 80  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Hotel Restaurant Wetzlarer Hof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93F73-939E-4693-B5C0-962355BEE0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Das </a:t>
            </a:r>
            <a:r>
              <a:rPr lang="en-US" dirty="0" err="1"/>
              <a:t>kleine</a:t>
            </a:r>
            <a:r>
              <a:rPr lang="en-US" dirty="0"/>
              <a:t> Hotel </a:t>
            </a:r>
            <a:r>
              <a:rPr lang="en-US" dirty="0" err="1"/>
              <a:t>Lahnau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Rodheimer</a:t>
            </a:r>
            <a:r>
              <a:rPr lang="en-US" dirty="0"/>
              <a:t> Str. 50 a</a:t>
            </a:r>
          </a:p>
          <a:p>
            <a:pPr marL="0" indent="0">
              <a:buNone/>
            </a:pPr>
            <a:r>
              <a:rPr lang="en-US" dirty="0"/>
              <a:t>35633 </a:t>
            </a:r>
            <a:r>
              <a:rPr lang="en-US" dirty="0" err="1"/>
              <a:t>Lahnau</a:t>
            </a:r>
            <a:r>
              <a:rPr lang="en-US" dirty="0"/>
              <a:t> / </a:t>
            </a:r>
            <a:r>
              <a:rPr lang="en-US" dirty="0" err="1"/>
              <a:t>Waldgirmes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+49 6441 44 40 60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Das kleine Hotel Lahnau (das-kleine-hotel-lahnau.de)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20 min </a:t>
            </a:r>
            <a:r>
              <a:rPr lang="de-DE" dirty="0" err="1"/>
              <a:t>to</a:t>
            </a:r>
            <a:r>
              <a:rPr lang="de-DE" dirty="0"/>
              <a:t> Pohlheim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81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7328734002311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f8288b-9a52-47d8-96b0-0473573e89eb" xsi:nil="true"/>
    <lcf76f155ced4ddcb4097134ff3c332f xmlns="c0862419-de0d-4d8c-92f2-12e74c822714">
      <Terms xmlns="http://schemas.microsoft.com/office/infopath/2007/PartnerControls"/>
    </lcf76f155ced4ddcb4097134ff3c332f>
    <MediaLengthInSeconds xmlns="c0862419-de0d-4d8c-92f2-12e74c8227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034774DBA114F99BDE548905A1D71" ma:contentTypeVersion="13" ma:contentTypeDescription="Create a new document." ma:contentTypeScope="" ma:versionID="64dd62377d990d413f8f0205884580f7">
  <xsd:schema xmlns:xsd="http://www.w3.org/2001/XMLSchema" xmlns:xs="http://www.w3.org/2001/XMLSchema" xmlns:p="http://schemas.microsoft.com/office/2006/metadata/properties" xmlns:ns2="c0862419-de0d-4d8c-92f2-12e74c822714" xmlns:ns3="a0f8288b-9a52-47d8-96b0-0473573e89eb" targetNamespace="http://schemas.microsoft.com/office/2006/metadata/properties" ma:root="true" ma:fieldsID="e0292871cd7813d7eaac396d2556b177" ns2:_="" ns3:_="">
    <xsd:import namespace="c0862419-de0d-4d8c-92f2-12e74c822714"/>
    <xsd:import namespace="a0f8288b-9a52-47d8-96b0-0473573e89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62419-de0d-4d8c-92f2-12e74c822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c9f790d-5ba7-4958-876d-c5a7f98ceb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8288b-9a52-47d8-96b0-0473573e89e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80bf444-fadc-47b6-a807-f1c8c3b18a71}" ma:internalName="TaxCatchAll" ma:showField="CatchAllData" ma:web="a0f8288b-9a52-47d8-96b0-0473573e89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3F53C3-ED23-4432-AF16-84F840B6986A}">
  <ds:schemaRefs>
    <ds:schemaRef ds:uri="http://schemas.microsoft.com/office/2006/metadata/properties"/>
    <ds:schemaRef ds:uri="http://schemas.microsoft.com/office/infopath/2007/PartnerControls"/>
    <ds:schemaRef ds:uri="b7a0cce4-3205-4463-9264-366b5671a554"/>
    <ds:schemaRef ds:uri="224222f6-f169-4bfb-b59c-510113337508"/>
  </ds:schemaRefs>
</ds:datastoreItem>
</file>

<file path=customXml/itemProps2.xml><?xml version="1.0" encoding="utf-8"?>
<ds:datastoreItem xmlns:ds="http://schemas.openxmlformats.org/officeDocument/2006/customXml" ds:itemID="{2DA84965-93EF-46AF-8709-A55288778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80CB8-3219-469E-9F5E-17B5C9761B7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209</Words>
  <Application>Microsoft Office PowerPoint</Application>
  <PresentationFormat>Widescreen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Merriweather</vt:lpstr>
      <vt:lpstr>office theme</vt:lpstr>
      <vt:lpstr>List of Hotels</vt:lpstr>
      <vt:lpstr>Giessen</vt:lpstr>
      <vt:lpstr>Giessen</vt:lpstr>
      <vt:lpstr>Giessen</vt:lpstr>
      <vt:lpstr>Wetzlar</vt:lpstr>
      <vt:lpstr>Wetzlar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Tonja Felber</cp:lastModifiedBy>
  <cp:revision>1</cp:revision>
  <dcterms:created xsi:type="dcterms:W3CDTF">2023-03-21T07:59:59Z</dcterms:created>
  <dcterms:modified xsi:type="dcterms:W3CDTF">2023-03-21T08:49:23Z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0x01010010C034774DBA114F99BDE548905A1D71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